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68"/>
  </p:normalViewPr>
  <p:slideViewPr>
    <p:cSldViewPr snapToGrid="0" snapToObjects="1">
      <p:cViewPr>
        <p:scale>
          <a:sx n="104" d="100"/>
          <a:sy n="104" d="100"/>
        </p:scale>
        <p:origin x="-22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25FCE-9B11-9348-9394-AD96946E7C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8A9B1-D800-5D42-9102-2BED21A735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13824-6FBA-DC45-B601-829B3C6FC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6F38A-CACC-FA49-97E0-D33901404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87411-1EE5-A648-88EE-7FF23F681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51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4F307-EDC7-0443-9A07-6E8A0E109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C76F52-FC72-164C-BACF-E06027572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4C0D9-4843-CB45-939F-69E171A5D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A86A75-95D1-A64E-BBE1-A3E3AAF9B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B8A20-7223-2A4F-8690-32B8FA03E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755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7BDA42-342C-7F4F-BA53-66787ABBB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84D4D6-B9A5-6746-BC43-6A827AB0D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698B0F-73DC-E24D-80D5-E0E56D51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086D1-F861-C440-A4A9-D0D0F5512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9F36A-5600-4A4C-9D07-EDA4CB449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40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486F1-1511-7D47-BD21-4958C204E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BD939-9A9A-8246-A1C8-30212E005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40158-6B8E-F641-AE7A-1EEDE26CD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2B3C4-7430-F740-B625-50B8809EB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5021C-C7FA-1744-AB32-E2039E8DC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5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D24BE-C1B8-8C49-9FE9-3DBA14000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DA173-3967-7D4D-B876-7A2D949AA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051E1-BB2D-8345-B01B-3BBF8929D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976EA-C885-C84E-AC51-9B03CF500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76071-21C9-7B48-90AD-24BDFE20B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07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5DCA-C54F-A14E-A93E-AC1A8A058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BFA3F-42AD-7E4F-88F2-A33BA3E459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58312-63D8-C142-9331-5D0C2532D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F0DB76-85DF-DC45-BE70-0EC4D57C1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37F249-A90D-624F-8AC3-11018152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6C19AD-34D0-7F4B-9B83-D8FBE0BFE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78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34778-C284-8B47-B426-D7D66ACA9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60939-EBC9-1C45-9985-A4FB1C323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2704C-FB4C-E541-880C-6EB2CCA05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3BB643-9EC2-9740-978D-3CE6F5A249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A662AF-5AD1-C248-8EF1-DA30379E0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CA74A6-C9F8-0943-9C11-F46ACACAE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7D6520-A5A7-494B-BC81-BB0F31029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68790C-E5FD-8F45-BD42-4345059C9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1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3F513-5663-8F46-BE5B-6BF448A0D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E638DB-273F-0644-B715-E2D49F2C3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C75BE-5D70-FF4D-9E90-D7946B0D7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7397D1-4302-974F-9E97-CC0749FF3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75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4737FD-4069-B54F-850D-E9CBDE0D3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BC31C-A412-464B-87B4-76A6EED0B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CAC4C-88EC-524F-98F2-4828C8FF1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42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445FD-C700-9041-A93F-0AE85B54C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B82C-DC87-6E4C-92DD-58F522A85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7A46EE-F8FB-5A4A-8463-2EE5335ED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81945-FD96-B44A-8DC8-2C8DB7B1A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C87AD-A2A4-C347-8559-C51A61C91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EB467-160C-354F-ADB8-ACBAFAE37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958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A6C46-C43A-9C46-B86C-F77D44887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5AE39F-26BF-E84A-AAAC-5AB0088083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59957-43CD-5F45-B8F8-D9EEAC14A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E8BAB-34DB-0F43-AAFC-DBAACBD8C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9D004-E368-974D-9FC4-6F3342DA0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B3F42-DC65-DB48-91A8-19002BF84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5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5542D-DA06-504E-8ACF-7C92B88C0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CC0D3-610D-7244-A5F4-97706DB7C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49D13-96EE-BB4F-8A1A-2A0D2EF9F0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864AE-BADE-B845-8445-728AF830BFD3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58F63-82D8-504D-B01B-E4CAABF32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B2564-2786-2045-8CAA-54A943CC8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51604-4379-F342-BF72-DC58451060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41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6414C-8F8C-0747-9F4E-725AC25DE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99"/>
          <a:stretch/>
        </p:blipFill>
        <p:spPr>
          <a:xfrm>
            <a:off x="387627" y="1210961"/>
            <a:ext cx="11502884" cy="53488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7C8259-96D7-4D4B-AB8E-64659F39884F}"/>
              </a:ext>
            </a:extLst>
          </p:cNvPr>
          <p:cNvSpPr txBox="1"/>
          <p:nvPr/>
        </p:nvSpPr>
        <p:spPr>
          <a:xfrm>
            <a:off x="1205948" y="662609"/>
            <a:ext cx="391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7970F6-F7BF-E04F-90AE-C597C1B6C83E}"/>
              </a:ext>
            </a:extLst>
          </p:cNvPr>
          <p:cNvSpPr txBox="1"/>
          <p:nvPr/>
        </p:nvSpPr>
        <p:spPr>
          <a:xfrm>
            <a:off x="5676855" y="662609"/>
            <a:ext cx="445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455751-7A20-AD40-B0BA-9924A99181D3}"/>
              </a:ext>
            </a:extLst>
          </p:cNvPr>
          <p:cNvSpPr txBox="1"/>
          <p:nvPr/>
        </p:nvSpPr>
        <p:spPr>
          <a:xfrm>
            <a:off x="10463039" y="662609"/>
            <a:ext cx="512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</a:t>
            </a:r>
          </a:p>
        </p:txBody>
      </p:sp>
    </p:spTree>
    <p:extLst>
      <p:ext uri="{BB962C8B-B14F-4D97-AF65-F5344CB8AC3E}">
        <p14:creationId xmlns:p14="http://schemas.microsoft.com/office/powerpoint/2010/main" val="20589341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Geoffrey M Williams</dc:creator>
  <cp:lastModifiedBy>Geoffrey M Williams</cp:lastModifiedBy>
  <cp:revision>2</cp:revision>
  <cp:lastPrinted>2020-02-24T22:13:46Z</cp:lastPrinted>
  <dcterms:created xsi:type="dcterms:W3CDTF">2020-02-24T22:11:49Z</dcterms:created>
  <dcterms:modified xsi:type="dcterms:W3CDTF">2020-02-24T22:26:49Z</dcterms:modified>
</cp:coreProperties>
</file>

<file path=docProps/thumbnail.jpeg>
</file>